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77" r:id="rId6"/>
    <p:sldId id="258" r:id="rId7"/>
    <p:sldId id="264" r:id="rId8"/>
    <p:sldId id="290" r:id="rId9"/>
    <p:sldId id="291" r:id="rId10"/>
    <p:sldId id="293" r:id="rId11"/>
    <p:sldId id="279" r:id="rId12"/>
    <p:sldId id="27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3204" autoAdjust="0"/>
  </p:normalViewPr>
  <p:slideViewPr>
    <p:cSldViewPr snapToGrid="0">
      <p:cViewPr varScale="1">
        <p:scale>
          <a:sx n="148" d="100"/>
          <a:sy n="148" d="100"/>
        </p:scale>
        <p:origin x="708" y="120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12/6/2024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12/6/2024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2C363F-B847-6CA3-14AC-0566B7588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BC4201-0E5D-EBFC-9C42-276B7DC058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79F48C-7F7C-6B0F-F9B4-A003ED93EA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3B5C1E-1300-4722-C550-1FC648E4EA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070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chillesrogan/itai2372.gi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hyperlink" Target="mailto:David@fullspeedcreative.com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David Rogan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28553A1-4E2F-5FDD-E690-F4FB3DAA95ED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4938713" y="3757543"/>
            <a:ext cx="7136441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Overview: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Passionate AI and Data Science Enthusiast with hands-on experience in solving real-world problems.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Skilled in machine learning, deep learning, and data visualization techniques.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Seeking opportunities to apply AI expertise to meaningful industry challenges.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/>
              <a:t>KEY PROJECTS AND LEARNINGS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 1: AI-Powered Spacecraft Health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0" y="3059113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Developed predictive maintenance and anomaly detection models for spacecraft.</a:t>
            </a:r>
          </a:p>
          <a:p>
            <a:r>
              <a:rPr lang="en-US" dirty="0"/>
              <a:t>Key Learning: Time-series analysis, anomaly detection using Autoencoders, and LSTM networks.</a:t>
            </a:r>
          </a:p>
          <a:p>
            <a:r>
              <a:rPr lang="en-US" dirty="0"/>
              <a:t>Tools Mastered: Python, TensorFlow, and NASA’s simulation tools.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5"/>
            <a:ext cx="6594768" cy="3445329"/>
          </a:xfrm>
        </p:spPr>
        <p:txBody>
          <a:bodyPr>
            <a:normAutofit/>
          </a:bodyPr>
          <a:lstStyle/>
          <a:p>
            <a:r>
              <a:rPr lang="en-US" b="1" dirty="0"/>
              <a:t>Project 2:</a:t>
            </a:r>
            <a:r>
              <a:rPr lang="en-US" dirty="0"/>
              <a:t> </a:t>
            </a:r>
            <a:r>
              <a:rPr lang="en-US" i="1" dirty="0"/>
              <a:t>Real Estate Price Prediction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4130045"/>
            <a:ext cx="6594768" cy="1951523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Created a machine learning model to estimate housing prices using regression techniques.</a:t>
            </a:r>
          </a:p>
          <a:p>
            <a:r>
              <a:rPr lang="en-US" dirty="0"/>
              <a:t>Key Learning: Feature engineering, model evaluation (RMSE, R²), and exploratory data analysis.</a:t>
            </a:r>
          </a:p>
          <a:p>
            <a:r>
              <a:rPr lang="en-US" dirty="0"/>
              <a:t>Tools Mastered: Scikit-learn, Pandas, and Matplotlib.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2785508"/>
          </a:xfrm>
        </p:spPr>
        <p:txBody>
          <a:bodyPr>
            <a:normAutofit/>
          </a:bodyPr>
          <a:lstStyle/>
          <a:p>
            <a:r>
              <a:rPr lang="en-US" dirty="0"/>
              <a:t>Tools and Concepts Mastered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772" y="3373686"/>
            <a:ext cx="6449785" cy="1029586"/>
          </a:xfrm>
        </p:spPr>
        <p:txBody>
          <a:bodyPr>
            <a:noAutofit/>
          </a:bodyPr>
          <a:lstStyle/>
          <a:p>
            <a:r>
              <a:rPr lang="en-US" sz="1100" dirty="0">
                <a:highlight>
                  <a:srgbClr val="FF00FF"/>
                </a:highlight>
              </a:rPr>
              <a:t>Programming: Python, SQL</a:t>
            </a:r>
          </a:p>
          <a:p>
            <a:r>
              <a:rPr lang="en-US" sz="1100" dirty="0">
                <a:highlight>
                  <a:srgbClr val="FF00FF"/>
                </a:highlight>
              </a:rPr>
              <a:t>Machine Learning: Supervised and Unsupervised Models, Reinforcement Learning</a:t>
            </a:r>
          </a:p>
          <a:p>
            <a:r>
              <a:rPr lang="en-US" sz="1100" dirty="0">
                <a:highlight>
                  <a:srgbClr val="FF00FF"/>
                </a:highlight>
              </a:rPr>
              <a:t>Data Engineering: ETL Processes, Data Cleaning, and Feature Engineering</a:t>
            </a:r>
          </a:p>
          <a:p>
            <a:r>
              <a:rPr lang="en-US" sz="1100" dirty="0">
                <a:highlight>
                  <a:srgbClr val="FF00FF"/>
                </a:highlight>
              </a:rPr>
              <a:t>Visualization: Matplotlib, Seaborn, Tableau</a:t>
            </a:r>
          </a:p>
          <a:p>
            <a:r>
              <a:rPr lang="en-US" sz="1100" dirty="0">
                <a:highlight>
                  <a:srgbClr val="FF00FF"/>
                </a:highlight>
              </a:rPr>
              <a:t>Frameworks: TensorFlow, </a:t>
            </a:r>
            <a:r>
              <a:rPr lang="en-US" sz="1100" dirty="0" err="1">
                <a:highlight>
                  <a:srgbClr val="FF00FF"/>
                </a:highlight>
              </a:rPr>
              <a:t>PyTorch</a:t>
            </a:r>
            <a:r>
              <a:rPr lang="en-US" sz="1100" dirty="0">
                <a:highlight>
                  <a:srgbClr val="FF00FF"/>
                </a:highlight>
              </a:rPr>
              <a:t>, Scikit-learn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E1AF7-69EF-74B3-0200-DE994CB2D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504FD-A08C-44A0-6CBE-BC212AB38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/>
              <a:t>Real-world Applications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F40CAFEC-C4F2-1F10-73F1-4064CC95B85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3B5C3A4-91B1-2ABF-CB7B-9DEB6093B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0F4BC10-C512-194B-351C-A5C6EFD01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6847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LET’S CONNECT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/>
          <a:p>
            <a:r>
              <a:rPr lang="en-US" b="1" dirty="0"/>
              <a:t>GitHub Portfolio:</a:t>
            </a:r>
            <a:r>
              <a:rPr lang="en-US" dirty="0"/>
              <a:t> https://github.com/achillesrogan/</a:t>
            </a:r>
          </a:p>
          <a:p>
            <a:r>
              <a:rPr lang="en-US" dirty="0"/>
              <a:t>This project: </a:t>
            </a:r>
            <a:r>
              <a:rPr lang="en-US" dirty="0">
                <a:highlight>
                  <a:srgbClr val="000000"/>
                </a:highlight>
                <a:hlinkClick r:id="rId3"/>
              </a:rPr>
              <a:t>https://github.com/achillesrogan/itai2372.git</a:t>
            </a:r>
            <a:endParaRPr lang="en-US" dirty="0">
              <a:highlight>
                <a:srgbClr val="000000"/>
              </a:highlight>
            </a:endParaRPr>
          </a:p>
          <a:p>
            <a:endParaRPr lang="en-US" dirty="0"/>
          </a:p>
          <a:p>
            <a:r>
              <a:rPr lang="en-US" b="1" dirty="0"/>
              <a:t>Contact Information:</a:t>
            </a:r>
            <a:r>
              <a:rPr lang="en-US" dirty="0"/>
              <a:t> </a:t>
            </a:r>
            <a:r>
              <a:rPr lang="en-US" dirty="0">
                <a:highlight>
                  <a:srgbClr val="000000"/>
                </a:highlight>
                <a:hlinkClick r:id="rId4"/>
              </a:rPr>
              <a:t>David@fullspeedcreative.com</a:t>
            </a:r>
            <a:endParaRPr lang="en-US" dirty="0">
              <a:highlight>
                <a:srgbClr val="000000"/>
              </a:highlight>
            </a:endParaRPr>
          </a:p>
          <a:p>
            <a:endParaRPr lang="en-US" b="1" dirty="0"/>
          </a:p>
          <a:p>
            <a:r>
              <a:rPr lang="en-US" b="1" dirty="0"/>
              <a:t>Certifications:</a:t>
            </a:r>
            <a:r>
              <a:rPr lang="en-US" dirty="0"/>
              <a:t> TensorFlow Developer, Google Data Analytics</a:t>
            </a:r>
          </a:p>
          <a:p>
            <a:endParaRPr lang="en-US" b="1" dirty="0"/>
          </a:p>
          <a:p>
            <a:r>
              <a:rPr lang="en-US" b="1" dirty="0"/>
              <a:t>Additional Skills:</a:t>
            </a:r>
            <a:r>
              <a:rPr lang="en-US" dirty="0"/>
              <a:t> Agile Methodologies, Technical Writing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 lnSpcReduction="10000"/>
          </a:bodyPr>
          <a:lstStyle/>
          <a:p>
            <a:r>
              <a:rPr lang="en-US" dirty="0"/>
              <a:t>David Rogan</a:t>
            </a:r>
          </a:p>
          <a:p>
            <a:r>
              <a:rPr lang="en-US" dirty="0"/>
              <a:t>281-729-7203​</a:t>
            </a:r>
          </a:p>
          <a:p>
            <a:r>
              <a:rPr lang="en-US" dirty="0"/>
              <a:t>david@fullspeedcreative.com</a:t>
            </a:r>
          </a:p>
          <a:p>
            <a:r>
              <a:rPr lang="en-US" dirty="0"/>
              <a:t>www.fullspeedcreative.com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2052b81-4f13-4404-b618-2194a46c692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67CE80D3BD5D488374A48E7E719A10" ma:contentTypeVersion="5" ma:contentTypeDescription="Create a new document." ma:contentTypeScope="" ma:versionID="14baa97fac48e876c3b8d5103ff128c8">
  <xsd:schema xmlns:xsd="http://www.w3.org/2001/XMLSchema" xmlns:xs="http://www.w3.org/2001/XMLSchema" xmlns:p="http://schemas.microsoft.com/office/2006/metadata/properties" xmlns:ns3="02052b81-4f13-4404-b618-2194a46c6927" targetNamespace="http://schemas.microsoft.com/office/2006/metadata/properties" ma:root="true" ma:fieldsID="08005aae96a209fc228e0917b5239a54" ns3:_="">
    <xsd:import namespace="02052b81-4f13-4404-b618-2194a46c692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052b81-4f13-4404-b618-2194a46c69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02052b81-4f13-4404-b618-2194a46c6927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C04660-CC87-4E74-934E-0F1CC2CFF8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2052b81-4f13-4404-b618-2194a46c69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{BE1000FB-842E-4DC5-8FC4-534A7D716C5F}tf33968143_win32</Template>
  <TotalTime>9</TotalTime>
  <Words>271</Words>
  <Application>Microsoft Office PowerPoint</Application>
  <PresentationFormat>Widescreen</PresentationFormat>
  <Paragraphs>53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Avenir Next LT Pro</vt:lpstr>
      <vt:lpstr>Calibri</vt:lpstr>
      <vt:lpstr>Custom</vt:lpstr>
      <vt:lpstr>INTRODUCTION</vt:lpstr>
      <vt:lpstr>David Rogan</vt:lpstr>
      <vt:lpstr>KEY PROJECTS AND LEARNINGS</vt:lpstr>
      <vt:lpstr>Project 1: AI-Powered Spacecraft Health Monitoring</vt:lpstr>
      <vt:lpstr>Project 2: Real Estate Price Prediction</vt:lpstr>
      <vt:lpstr>Tools and Concepts Mastered</vt:lpstr>
      <vt:lpstr>Real-world Applications</vt:lpstr>
      <vt:lpstr>LET’S CONNECT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david.rogan-W211557107</dc:creator>
  <cp:lastModifiedBy>david.rogan-W211557107</cp:lastModifiedBy>
  <cp:revision>1</cp:revision>
  <dcterms:created xsi:type="dcterms:W3CDTF">2024-12-06T06:36:29Z</dcterms:created>
  <dcterms:modified xsi:type="dcterms:W3CDTF">2024-12-06T06:45:35Z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0x010100DD67CE80D3BD5D488374A48E7E719A10</vt:lpwstr>
  </property>
</Properties>
</file>